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50" d="100"/>
          <a:sy n="150" d="100"/>
        </p:scale>
        <p:origin x="47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6jQO6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3862HyNnSqyBTBpm9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Ленина, 71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Ленина, 71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1398,8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Ленина, 71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6"/>
          <a:srcRect r="5578"/>
          <a:stretch/>
        </p:blipFill>
        <p:spPr>
          <a:xfrm>
            <a:off x="4448733" y="-13737"/>
            <a:ext cx="4695268" cy="515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2316208"/>
            <a:ext cx="4468755" cy="2827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203" y="2314575"/>
            <a:ext cx="4553797" cy="28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Ленина, 71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221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Calibri</vt:lpstr>
      <vt:lpstr>Anek Malayalam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45</cp:revision>
  <dcterms:created xsi:type="dcterms:W3CDTF">2026-04-09T08:38:06Z</dcterms:created>
  <dcterms:modified xsi:type="dcterms:W3CDTF">2026-04-15T13:07:36Z</dcterms:modified>
</cp:coreProperties>
</file>